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869B728-12D0-4084-82BC-1EFE075E6668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E7C59E1-1B22-40E5-B589-012BBA07B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//upload.wikimedia.org/wikipedia/commons/6/63/Michelangelos_David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4/43/Michelangelo%27s_grave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//upload.wikimedia.org/wikipedia/commons/d/d0/Rome-Basilique_San_Pietro_in_Vincoli-Moise_MichelAng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1.gstatic.com/images?q=tbn:ANd9GcTOS3Q_xPaIR6Yee5TXzMEGFJCe5iv1UmmKgKedlU6w_24XYBD2SAVjgGo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81000"/>
            <a:ext cx="4602614" cy="5029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5334000"/>
            <a:ext cx="4267200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>Michelangelo     </a:t>
            </a:r>
            <a:br>
              <a:rPr lang="en-US" dirty="0" smtClean="0"/>
            </a:br>
            <a:r>
              <a:rPr lang="en-US" dirty="0" smtClean="0"/>
              <a:t>Buonarroti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6096000"/>
            <a:ext cx="1828800" cy="76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By: Tyler Felten</a:t>
            </a:r>
          </a:p>
          <a:p>
            <a:r>
              <a:rPr lang="en-US" dirty="0" smtClean="0"/>
              <a:t> and Sky Allen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50800"/>
                <a:solidFill>
                  <a:schemeClr val="bg1">
                    <a:lumMod val="95000"/>
                    <a:lumOff val="5000"/>
                  </a:schemeClr>
                </a:solidFill>
              </a:rPr>
              <a:t>Born on March 6, 1475.</a:t>
            </a:r>
          </a:p>
          <a:p>
            <a:r>
              <a:rPr lang="en-US" b="1" dirty="0" smtClean="0">
                <a:ln w="50800"/>
                <a:solidFill>
                  <a:schemeClr val="bg1">
                    <a:lumMod val="95000"/>
                    <a:lumOff val="5000"/>
                  </a:schemeClr>
                </a:solidFill>
              </a:rPr>
              <a:t>Died on February 18th, 1564 after a slow fever.</a:t>
            </a:r>
          </a:p>
          <a:p>
            <a:r>
              <a:rPr lang="en-US" b="1" dirty="0" smtClean="0">
                <a:ln w="50800"/>
                <a:solidFill>
                  <a:schemeClr val="bg1">
                    <a:lumMod val="95000"/>
                    <a:lumOff val="5000"/>
                  </a:schemeClr>
                </a:solidFill>
              </a:rPr>
              <a:t>Born in the small village of Caprese</a:t>
            </a:r>
            <a:r>
              <a:rPr lang="en-US" b="1" dirty="0" smtClean="0">
                <a:ln w="50800"/>
                <a:solidFill>
                  <a:schemeClr val="bg1">
                    <a:lumMod val="95000"/>
                    <a:lumOff val="5000"/>
                  </a:schemeClr>
                </a:solidFill>
              </a:rPr>
              <a:t>.</a:t>
            </a:r>
          </a:p>
          <a:p>
            <a:r>
              <a:rPr lang="en-US" b="1" dirty="0" smtClean="0">
                <a:ln w="50800"/>
                <a:solidFill>
                  <a:schemeClr val="bg1">
                    <a:lumMod val="95000"/>
                    <a:lumOff val="5000"/>
                  </a:schemeClr>
                </a:solidFill>
              </a:rPr>
              <a:t>Famous for </a:t>
            </a: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all the famous sculptures and artworks and </a:t>
            </a:r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paintings.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228600"/>
            <a:ext cx="32624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Early life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Creation of Man </a:t>
            </a:r>
            <a:endParaRPr lang="en-US" dirty="0"/>
          </a:p>
        </p:txBody>
      </p:sp>
      <p:pic>
        <p:nvPicPr>
          <p:cNvPr id="14338" name="Picture 2" descr="http://t0.gstatic.com/images?q=tbn:ANd9GcTh2Jk5-a6YzZhHxf1-KC4lz-Z3Mn1-SK-5P2qO8yCByaBxgCup6fAVj6G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986910" cy="3276600"/>
          </a:xfrm>
          <a:prstGeom prst="rect">
            <a:avLst/>
          </a:prstGeom>
          <a:noFill/>
        </p:spPr>
      </p:pic>
      <p:pic>
        <p:nvPicPr>
          <p:cNvPr id="2050" name="Picture 2" descr="http://upload.wikimedia.org/wikipedia/commons/thumb/8/8a/Michelangelo's_Pieta_5450_cropncleaned.jpg/220px-Michelangelo's_Pieta_5450_cropnclean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500" y="4657725"/>
            <a:ext cx="2095500" cy="2200275"/>
          </a:xfrm>
          <a:prstGeom prst="rect">
            <a:avLst/>
          </a:prstGeom>
          <a:noFill/>
        </p:spPr>
      </p:pic>
      <p:pic>
        <p:nvPicPr>
          <p:cNvPr id="2052" name="Picture 4" descr="File:Michelangelos David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191000"/>
            <a:ext cx="2000250" cy="2667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29200" y="3733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Statue of David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92D050"/>
                </a:solidFill>
              </a:rPr>
              <a:t>Architectural work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File:Michelangelo's grave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744375"/>
            <a:ext cx="2667000" cy="4113625"/>
          </a:xfrm>
          <a:prstGeom prst="rect">
            <a:avLst/>
          </a:prstGeom>
          <a:noFill/>
        </p:spPr>
      </p:pic>
      <p:pic>
        <p:nvPicPr>
          <p:cNvPr id="1028" name="Picture 4" descr="File:Rome-Basilique San Pietro in Vincoli-Moise MichelAn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94000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75</TotalTime>
  <Words>57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Technic</vt:lpstr>
      <vt:lpstr>Michelangelo      Buonarroti </vt:lpstr>
      <vt:lpstr>Slide 2</vt:lpstr>
      <vt:lpstr>Slide 3</vt:lpstr>
      <vt:lpstr>Architectural work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Michelangelo Buonarroti </dc:title>
  <dc:creator>admin</dc:creator>
  <cp:lastModifiedBy>admin</cp:lastModifiedBy>
  <cp:revision>10</cp:revision>
  <dcterms:created xsi:type="dcterms:W3CDTF">2012-01-24T14:25:49Z</dcterms:created>
  <dcterms:modified xsi:type="dcterms:W3CDTF">2012-01-26T16:37:32Z</dcterms:modified>
</cp:coreProperties>
</file>